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9"/>
  </p:notesMasterIdLst>
  <p:sldIdLst>
    <p:sldId id="302" r:id="rId5"/>
    <p:sldId id="257" r:id="rId6"/>
    <p:sldId id="306" r:id="rId7"/>
    <p:sldId id="30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F8E846-BE8F-2C16-BF8F-4A09A749A136}" name="Prince, Bethany" initials="PB" userId="S::prince@gonzaga.edu::6e90a39b-d17a-4130-8784-63db1c65837d" providerId="AD"/>
  <p188:author id="{9AC173B7-9686-7522-DAD1-90FE3AD17C82}" name="Sonntag, David" initials="SD" userId="S::sonntagd@gonzaga.edu::9b8a14e1-40c6-4e62-9fa2-0dc0ec55946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58"/>
  </p:normalViewPr>
  <p:slideViewPr>
    <p:cSldViewPr snapToGrid="0">
      <p:cViewPr varScale="1">
        <p:scale>
          <a:sx n="101" d="100"/>
          <a:sy n="101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image1.jpeg>
</file>

<file path=ppt/media/image2.jpeg>
</file>

<file path=ppt/media/image3.png>
</file>

<file path=ppt/media/image4.jp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25FD5-6D6F-4A3F-A65C-13C7DED50B17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BA389-B4EA-44D9-A7AA-BA4A69BBA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586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9409-2563-4B5C-9788-0AA763010967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AB0D6-D4C8-4502-9F92-4AA205697539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2438-19A2-4B8B-B789-E05B17AC3155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2556-94E6-4D6F-B709-5E35FD7C67C3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E1C04-7BF8-41C1-BC9F-A18DC499DF92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F102E-3640-464E-9C0E-60E361563748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BDE78-435C-4C25-B332-D0EEF1A0DB14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C141C-D6E4-4B0D-B5C2-B550552BC376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94F2-9CBA-49A9-BB10-0F139CCFE9EC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2817D-27A2-40DB-BCB5-CE1C1D254E0F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A2270-AE5E-4490-AEC5-9E0A1465F099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34D55-DDDD-4756-80C0-0AB583E68677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Gonzaga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4D991BF-7E8F-8C37-511F-1CE91B9A7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7746" y="5364282"/>
            <a:ext cx="9144000" cy="1211507"/>
          </a:xfrm>
        </p:spPr>
        <p:txBody>
          <a:bodyPr>
            <a:noAutofit/>
          </a:bodyPr>
          <a:lstStyle/>
          <a:p>
            <a: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Gonzaga University</a:t>
            </a:r>
            <a:b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</a:br>
            <a: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School of Business Administration </a:t>
            </a:r>
            <a:b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</a:br>
            <a: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welcomes Barry-</a:t>
            </a:r>
            <a:r>
              <a:rPr lang="en-US" sz="3600" dirty="0" err="1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Wehmiller</a:t>
            </a:r>
            <a: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 for the inaugural</a:t>
            </a:r>
            <a:b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</a:br>
            <a:r>
              <a:rPr lang="en-US" sz="3600" dirty="0">
                <a:latin typeface="Aptos" panose="020B0004020202020204" pitchFamily="34" charset="0"/>
                <a:ea typeface="Frank Ruhl Libre" pitchFamily="2" charset="-79"/>
                <a:cs typeface="Frank Ruhl Libre" pitchFamily="2" charset="-79"/>
              </a:rPr>
              <a:t>Chapman Lecture</a:t>
            </a:r>
          </a:p>
        </p:txBody>
      </p:sp>
    </p:spTree>
    <p:extLst>
      <p:ext uri="{BB962C8B-B14F-4D97-AF65-F5344CB8AC3E}">
        <p14:creationId xmlns:p14="http://schemas.microsoft.com/office/powerpoint/2010/main" val="2409132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82E5BC-A2A3-0925-D723-1A3503758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0996" y="374853"/>
            <a:ext cx="9852804" cy="607641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+mn-lt"/>
                <a:ea typeface="Frank Ruhl Libre" pitchFamily="2" charset="-79"/>
                <a:cs typeface="Frank Ruhl Libre" pitchFamily="2" charset="-79"/>
              </a:rPr>
              <a:t>Chapman Lecture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0C5191E-2F82-9906-86C7-D93B3FB65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6736F-03EA-4CB1-B562-BF9C9EB0DB2C}" type="datetime4">
              <a:rPr lang="en-US" smtClean="0">
                <a:solidFill>
                  <a:schemeClr val="bg1"/>
                </a:solidFill>
                <a:latin typeface="Figtree" pitchFamily="2" charset="0"/>
              </a:rPr>
              <a:t>October 10, 2025</a:t>
            </a:fld>
            <a:endParaRPr lang="en-US">
              <a:solidFill>
                <a:schemeClr val="bg1"/>
              </a:solidFill>
              <a:latin typeface="Figtree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0C03D47-346E-EB47-83B2-812ED3C9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igtree" pitchFamily="2" charset="0"/>
              </a:rPr>
              <a:t>Gonzaga University SBA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849A7D8-9FA7-2C1A-AD73-B3248431F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1912-40B5-49FA-BF23-CA2F92CDA5AC}" type="slidenum">
              <a:rPr lang="en-US" smtClean="0">
                <a:solidFill>
                  <a:schemeClr val="bg1"/>
                </a:solidFill>
                <a:latin typeface="Figtree" pitchFamily="2" charset="0"/>
              </a:rPr>
              <a:t>2</a:t>
            </a:fld>
            <a:endParaRPr lang="en-US">
              <a:solidFill>
                <a:schemeClr val="bg1"/>
              </a:solidFill>
              <a:latin typeface="Figtree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F317-B1B4-0D87-4636-8010A68A3A33}"/>
              </a:ext>
            </a:extLst>
          </p:cNvPr>
          <p:cNvSpPr txBox="1"/>
          <p:nvPr/>
        </p:nvSpPr>
        <p:spPr>
          <a:xfrm>
            <a:off x="838200" y="2257374"/>
            <a:ext cx="57965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Chapman Lecture is named in honor of Mr. Bob Chapman, founder of the Truly Human Leadership movement, Chairman of the Board and former CEO of Barry-</a:t>
            </a:r>
            <a:r>
              <a:rPr lang="en-US" sz="3200" dirty="0" err="1"/>
              <a:t>Wehmiller</a:t>
            </a:r>
            <a:endParaRPr lang="en-US" sz="3200" dirty="0"/>
          </a:p>
        </p:txBody>
      </p:sp>
      <p:pic>
        <p:nvPicPr>
          <p:cNvPr id="5" name="Picture 4" descr="A person holding a book&#10;&#10;AI-generated content may be incorrect.">
            <a:extLst>
              <a:ext uri="{FF2B5EF4-FFF2-40B4-BE49-F238E27FC236}">
                <a16:creationId xmlns:a16="http://schemas.microsoft.com/office/drawing/2014/main" id="{EFBF7AF1-6C19-4C50-06FC-9D868059F8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034" y="-11325"/>
            <a:ext cx="5326966" cy="721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81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203C8A-A160-FAED-D64B-4C68E2548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D276231-A010-40D4-51F3-B83CC3DAA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0996" y="374853"/>
            <a:ext cx="9852804" cy="607641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+mn-lt"/>
                <a:ea typeface="Frank Ruhl Libre" pitchFamily="2" charset="-79"/>
                <a:cs typeface="Frank Ruhl Libre" pitchFamily="2" charset="-79"/>
              </a:rPr>
              <a:t>Chapman Lecture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8EFE403-6F99-0D73-6171-A242794E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6736F-03EA-4CB1-B562-BF9C9EB0DB2C}" type="datetime4">
              <a:rPr lang="en-US" smtClean="0">
                <a:solidFill>
                  <a:schemeClr val="bg1"/>
                </a:solidFill>
                <a:latin typeface="Figtree" pitchFamily="2" charset="0"/>
              </a:rPr>
              <a:t>October 10, 2025</a:t>
            </a:fld>
            <a:endParaRPr lang="en-US">
              <a:solidFill>
                <a:schemeClr val="bg1"/>
              </a:solidFill>
              <a:latin typeface="Figtree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89FF8B5-F326-B135-3949-58AFCE0A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igtree" pitchFamily="2" charset="0"/>
              </a:rPr>
              <a:t>Gonzaga University SBA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2F7BAFC-2549-3369-DC2C-25C7C3F54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1912-40B5-49FA-BF23-CA2F92CDA5AC}" type="slidenum">
              <a:rPr lang="en-US" smtClean="0">
                <a:solidFill>
                  <a:schemeClr val="bg1"/>
                </a:solidFill>
                <a:latin typeface="Figtree" pitchFamily="2" charset="0"/>
              </a:rPr>
              <a:t>3</a:t>
            </a:fld>
            <a:endParaRPr lang="en-US">
              <a:solidFill>
                <a:schemeClr val="bg1"/>
              </a:solidFill>
              <a:latin typeface="Figtree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788B3-2186-B6A0-B861-5DB180BD802F}"/>
              </a:ext>
            </a:extLst>
          </p:cNvPr>
          <p:cNvSpPr txBox="1"/>
          <p:nvPr/>
        </p:nvSpPr>
        <p:spPr>
          <a:xfrm>
            <a:off x="838200" y="2257374"/>
            <a:ext cx="55163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We are honored to have </a:t>
            </a:r>
            <a:r>
              <a:rPr lang="en-US" sz="3600" b="1" dirty="0"/>
              <a:t>Kyle Chapman</a:t>
            </a:r>
            <a:r>
              <a:rPr lang="en-US" sz="3600" dirty="0"/>
              <a:t>, President and CEO of Barry-</a:t>
            </a:r>
            <a:r>
              <a:rPr lang="en-US" sz="3600" dirty="0" err="1"/>
              <a:t>Wehmiller</a:t>
            </a:r>
            <a:r>
              <a:rPr lang="en-US" sz="3600" dirty="0"/>
              <a:t>, deliver the inaugural Chapman Lecture on</a:t>
            </a:r>
            <a:br>
              <a:rPr lang="en-US" sz="3600" dirty="0"/>
            </a:br>
            <a:r>
              <a:rPr lang="en-US" sz="3600" dirty="0"/>
              <a:t>Truly Human Leadership</a:t>
            </a:r>
          </a:p>
        </p:txBody>
      </p:sp>
      <p:pic>
        <p:nvPicPr>
          <p:cNvPr id="4" name="Picture 3" descr="A person in a plaid blazer smiling&#10;&#10;AI-generated content may be incorrect.">
            <a:extLst>
              <a:ext uri="{FF2B5EF4-FFF2-40B4-BE49-F238E27FC236}">
                <a16:creationId xmlns:a16="http://schemas.microsoft.com/office/drawing/2014/main" id="{1547CE98-A37B-C2AC-8805-469F8D4AC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615" y="982494"/>
            <a:ext cx="4928725" cy="4928725"/>
          </a:xfrm>
          <a:prstGeom prst="rect">
            <a:avLst/>
          </a:prstGeom>
          <a:effectLst>
            <a:outerShdw blurRad="76200" dist="38100" dir="2700000" algn="tl" rotWithShape="0">
              <a:prstClr val="black">
                <a:alpha val="40000"/>
              </a:prstClr>
            </a:outerShdw>
            <a:softEdge rad="38100"/>
          </a:effectLst>
        </p:spPr>
      </p:pic>
      <p:pic>
        <p:nvPicPr>
          <p:cNvPr id="5" name="Picture 4" descr="A close-up of a logo&#10;&#10;AI-generated content may be incorrect.">
            <a:extLst>
              <a:ext uri="{FF2B5EF4-FFF2-40B4-BE49-F238E27FC236}">
                <a16:creationId xmlns:a16="http://schemas.microsoft.com/office/drawing/2014/main" id="{AE41CBD5-2C55-E2E5-490F-3A0B3688AB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1" t="32091" r="12088" b="33055"/>
          <a:stretch>
            <a:fillRect/>
          </a:stretch>
        </p:blipFill>
        <p:spPr>
          <a:xfrm>
            <a:off x="7175339" y="4476135"/>
            <a:ext cx="4178461" cy="11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53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ECD22-0576-F39E-5100-EEE16553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508EB-5A27-B58C-FE9A-8A4D4851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C141C-D6E4-4B0D-B5C2-B550552BC376}" type="datetime4">
              <a:rPr lang="en-US" smtClean="0"/>
              <a:t>October 10,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18274-1C57-26EB-CEFD-47FA18E40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Gonzaga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C5B13-2178-7FB6-8760-FC1E2C36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book on a white background&#10;&#10;AI-generated content may be incorrect.">
            <a:extLst>
              <a:ext uri="{FF2B5EF4-FFF2-40B4-BE49-F238E27FC236}">
                <a16:creationId xmlns:a16="http://schemas.microsoft.com/office/drawing/2014/main" id="{9AACF275-F7F3-8157-B39B-C27065F24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79" y="0"/>
            <a:ext cx="11578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onzaga Brand 2023">
      <a:dk1>
        <a:srgbClr val="062746"/>
      </a:dk1>
      <a:lt1>
        <a:srgbClr val="FFFFFF"/>
      </a:lt1>
      <a:dk2>
        <a:srgbClr val="5E8AB4"/>
      </a:dk2>
      <a:lt2>
        <a:srgbClr val="FFFFFF"/>
      </a:lt2>
      <a:accent1>
        <a:srgbClr val="CB4147"/>
      </a:accent1>
      <a:accent2>
        <a:srgbClr val="928A41"/>
      </a:accent2>
      <a:accent3>
        <a:srgbClr val="5E788D"/>
      </a:accent3>
      <a:accent4>
        <a:srgbClr val="DECB99"/>
      </a:accent4>
      <a:accent5>
        <a:srgbClr val="F1A12C"/>
      </a:accent5>
      <a:accent6>
        <a:srgbClr val="72779A"/>
      </a:accent6>
      <a:hlink>
        <a:srgbClr val="062746"/>
      </a:hlink>
      <a:folHlink>
        <a:srgbClr val="5E8AB4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4 - College Hall - White Bottom 1920 x 1080" id="{9ED03FF5-1AEB-4D10-8C52-CC72CC1F5716}" vid="{6D3D6AA0-FE05-48F7-A53C-FF369B84C3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6b31e4-3402-46af-9ec7-67606d7939f8">
      <Terms xmlns="http://schemas.microsoft.com/office/infopath/2007/PartnerControls"/>
    </lcf76f155ced4ddcb4097134ff3c332f>
    <TaxCatchAll xmlns="e79a8160-a781-4d61-82ed-8aaf88c1fb3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99B42827AEE74BA7F0EB7E2BE85602" ma:contentTypeVersion="10" ma:contentTypeDescription="Create a new document." ma:contentTypeScope="" ma:versionID="26397c7066f05155fb71402d73a11162">
  <xsd:schema xmlns:xsd="http://www.w3.org/2001/XMLSchema" xmlns:xs="http://www.w3.org/2001/XMLSchema" xmlns:p="http://schemas.microsoft.com/office/2006/metadata/properties" xmlns:ns2="bb6b31e4-3402-46af-9ec7-67606d7939f8" xmlns:ns3="e79a8160-a781-4d61-82ed-8aaf88c1fb32" targetNamespace="http://schemas.microsoft.com/office/2006/metadata/properties" ma:root="true" ma:fieldsID="779f80033cb3b3c7ec75ae2cdc289ed6" ns2:_="" ns3:_="">
    <xsd:import namespace="bb6b31e4-3402-46af-9ec7-67606d7939f8"/>
    <xsd:import namespace="e79a8160-a781-4d61-82ed-8aaf88c1fb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6b31e4-3402-46af-9ec7-67606d7939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30f6801d-a206-4dc9-bbf3-bf0715166b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9a8160-a781-4d61-82ed-8aaf88c1fb3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7481d69-a429-4f35-8817-f5743925c52e}" ma:internalName="TaxCatchAll" ma:showField="CatchAllData" ma:web="e79a8160-a781-4d61-82ed-8aaf88c1fb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73C66E-FE17-4042-8F36-9432DB9B554A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bb6b31e4-3402-46af-9ec7-67606d7939f8"/>
    <ds:schemaRef ds:uri="http://schemas.openxmlformats.org/package/2006/metadata/core-properties"/>
    <ds:schemaRef ds:uri="http://purl.org/dc/dcmitype/"/>
    <ds:schemaRef ds:uri="e79a8160-a781-4d61-82ed-8aaf88c1fb32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7B446B5-623C-413B-9894-51B0D529C423}">
  <ds:schemaRefs>
    <ds:schemaRef ds:uri="bb6b31e4-3402-46af-9ec7-67606d7939f8"/>
    <ds:schemaRef ds:uri="e79a8160-a781-4d61-82ed-8aaf88c1fb3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AEA2777-A205-400F-B781-E2C19E97C83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 4 - 1920 x 1080</Template>
  <TotalTime>27</TotalTime>
  <Words>88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Figtree</vt:lpstr>
      <vt:lpstr>Office Theme</vt:lpstr>
      <vt:lpstr>Gonzaga University School of Business Administration  welcomes Barry-Wehmiller for the inaugural Chapman Lecture</vt:lpstr>
      <vt:lpstr>Chapman Lecture</vt:lpstr>
      <vt:lpstr>Chapman Lecture</vt:lpstr>
      <vt:lpstr>PowerPoint Presentation</vt:lpstr>
    </vt:vector>
  </TitlesOfParts>
  <Company>Gonzaga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Bethany Prince</dc:creator>
  <cp:lastModifiedBy>Brian Steverson</cp:lastModifiedBy>
  <cp:revision>4</cp:revision>
  <dcterms:created xsi:type="dcterms:W3CDTF">2023-12-06T00:06:19Z</dcterms:created>
  <dcterms:modified xsi:type="dcterms:W3CDTF">2025-10-10T18:00:58Z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0x0101000499B42827AEE74BA7F0EB7E2BE85602</vt:lpwstr>
  </property>
  <property fmtid="{D5CDD505-2E9C-101B-9397-08002B2CF9AE}" pid="3" name="MediaServiceImageTags">
    <vt:lpwstr/>
  </property>
  <property fmtid="{D5CDD505-2E9C-101B-9397-08002B2CF9AE}" pid="4" name="PowerPointCoverDescription">
    <vt:lpwstr>College Hall - White River Graphic on Bottom</vt:lpwstr>
  </property>
</Properties>
</file>

<file path=docProps/thumbnail.jpeg>
</file>